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notesMasterIdLst>
    <p:notesMasterId r:id="rId3"/>
  </p:notesMasterIdLst>
  <p:sldIdLst>
    <p:sldId id="256" r:id="rId2"/>
  </p:sldIdLst>
  <p:sldSz cx="43891200" cy="43891200"/>
  <p:notesSz cx="6858000" cy="9144000"/>
  <p:defaultTextStyle>
    <a:defPPr>
      <a:defRPr lang="en-US"/>
    </a:defPPr>
    <a:lvl1pPr marL="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2pPr>
    <a:lvl3pPr marL="4213556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3pPr>
    <a:lvl4pPr marL="6320332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7pPr>
    <a:lvl8pPr marL="14747444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8pPr>
    <a:lvl9pPr marL="16854220" algn="l" defTabSz="4213556" rtl="0" eaLnBrk="1" latinLnBrk="0" hangingPunct="1">
      <a:defRPr sz="829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824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85F"/>
    <a:srgbClr val="0070C1"/>
    <a:srgbClr val="164174"/>
    <a:srgbClr val="174174"/>
    <a:srgbClr val="A6A6A6"/>
    <a:srgbClr val="4EA85F"/>
    <a:srgbClr val="3E854B"/>
    <a:srgbClr val="141414"/>
    <a:srgbClr val="F6F8FC"/>
    <a:srgbClr val="8ABE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6" autoAdjust="0"/>
    <p:restoredTop sz="96160" autoAdjust="0"/>
  </p:normalViewPr>
  <p:slideViewPr>
    <p:cSldViewPr snapToGrid="0" snapToObjects="1">
      <p:cViewPr varScale="1">
        <p:scale>
          <a:sx n="33" d="100"/>
          <a:sy n="33" d="100"/>
        </p:scale>
        <p:origin x="4632" y="392"/>
      </p:cViewPr>
      <p:guideLst>
        <p:guide orient="horz" pos="13824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84" d="100"/>
          <a:sy n="84" d="100"/>
        </p:scale>
        <p:origin x="3732" y="-75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647967995292264E-2"/>
          <c:y val="6.5374377631835887E-2"/>
          <c:w val="0.93984418033431882"/>
          <c:h val="0.88718671896809098"/>
        </c:manualLayout>
      </c:layout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ysClr val="window" lastClr="FFFFFF">
                <a:lumMod val="65000"/>
              </a:sysClr>
            </a:solidFill>
            <a:ln>
              <a:noFill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3-52B0-40D1-B502-400025E47280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4-52B0-40D1-B502-400025E47280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5-52B0-40D1-B502-400025E47280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6-52B0-40D1-B502-400025E47280}"/>
              </c:ext>
            </c:extLst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B0-40D1-B502-400025E4728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1"/>
            </a:solidFill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B0-40D1-B502-400025E4728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4DA85F"/>
            </a:soli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2B0-40D1-B502-400025E4728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174174"/>
            </a:solidFill>
            <a:ln>
              <a:noFill/>
            </a:ln>
          </c:spP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</c:v>
                </c:pt>
                <c:pt idx="1">
                  <c:v>1.5</c:v>
                </c:pt>
                <c:pt idx="2">
                  <c:v>1.25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774-406B-9D86-A91C1D01CB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23970600"/>
        <c:axId val="-2123967576"/>
      </c:areaChart>
      <c:catAx>
        <c:axId val="-21239706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-2123967576"/>
        <c:crosses val="autoZero"/>
        <c:auto val="1"/>
        <c:lblAlgn val="ctr"/>
        <c:lblOffset val="100"/>
        <c:noMultiLvlLbl val="0"/>
      </c:catAx>
      <c:valAx>
        <c:axId val="-2123967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70600"/>
        <c:crosses val="autoZero"/>
        <c:crossBetween val="midCat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194173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B9-3A47-8B0E-A8F54F5CFAB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70C1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B9-3A47-8B0E-A8F54F5CFAB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4DA85F"/>
            </a:solidFill>
            <a:ln>
              <a:noFill/>
            </a:ln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B9-3A47-8B0E-A8F54F5CFA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123970600"/>
        <c:axId val="-2123967576"/>
      </c:barChart>
      <c:catAx>
        <c:axId val="-2123970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23967576"/>
        <c:crosses val="autoZero"/>
        <c:auto val="1"/>
        <c:lblAlgn val="ctr"/>
        <c:lblOffset val="100"/>
        <c:noMultiLvlLbl val="0"/>
      </c:catAx>
      <c:valAx>
        <c:axId val="-2123967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1239706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B49011-9797-244C-B112-61DB956B1325}" type="datetimeFigureOut">
              <a:rPr lang="en-US" smtClean="0"/>
              <a:t>7/5/23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5F823-4BC6-3E4B-B86B-49E111A40B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7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1pPr>
    <a:lvl2pPr marL="2106778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2pPr>
    <a:lvl3pPr marL="4213556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3pPr>
    <a:lvl4pPr marL="6320332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4pPr>
    <a:lvl5pPr marL="842711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5pPr>
    <a:lvl6pPr marL="10533888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6pPr>
    <a:lvl7pPr marL="12640666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7pPr>
    <a:lvl8pPr marL="14747444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8pPr>
    <a:lvl9pPr marL="16854220" algn="l" defTabSz="4213556" rtl="0" eaLnBrk="1" latinLnBrk="0" hangingPunct="1">
      <a:defRPr sz="553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sr.science.energy.gov/wp-content/uploads/PowerPoint_Recording_Instructions_and_Tips.pd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210677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Want to record video to go with your poster? </a:t>
            </a:r>
            <a:r>
              <a:rPr lang="en-US" dirty="0">
                <a:hlinkClick r:id="rId3"/>
              </a:rPr>
              <a:t>See how here</a:t>
            </a:r>
            <a:r>
              <a:rPr lang="en-US" dirty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C5F823-4BC6-3E4B-B86B-49E111A40B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7F0BBA4-7423-B69F-24E3-70F24A77D6EE}"/>
              </a:ext>
            </a:extLst>
          </p:cNvPr>
          <p:cNvSpPr/>
          <p:nvPr userDrawn="1"/>
        </p:nvSpPr>
        <p:spPr>
          <a:xfrm>
            <a:off x="-57150" y="2136965"/>
            <a:ext cx="43948350" cy="38667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B5D43F-6468-85F6-E414-9AF80B1725CF}"/>
              </a:ext>
            </a:extLst>
          </p:cNvPr>
          <p:cNvSpPr/>
          <p:nvPr userDrawn="1"/>
        </p:nvSpPr>
        <p:spPr>
          <a:xfrm>
            <a:off x="0" y="0"/>
            <a:ext cx="43891200" cy="1485900"/>
          </a:xfrm>
          <a:prstGeom prst="rect">
            <a:avLst/>
          </a:prstGeom>
          <a:solidFill>
            <a:srgbClr val="1741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9848C83-0210-CA1C-2276-A567385345C9}"/>
              </a:ext>
            </a:extLst>
          </p:cNvPr>
          <p:cNvSpPr/>
          <p:nvPr userDrawn="1"/>
        </p:nvSpPr>
        <p:spPr>
          <a:xfrm>
            <a:off x="0" y="40862250"/>
            <a:ext cx="43891200" cy="3028950"/>
          </a:xfrm>
          <a:prstGeom prst="rect">
            <a:avLst/>
          </a:prstGeom>
          <a:solidFill>
            <a:srgbClr val="174174"/>
          </a:solidFill>
          <a:ln>
            <a:solidFill>
              <a:srgbClr val="3E85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8669525-1DF1-40A7-2AB8-B3073FD1563A}"/>
              </a:ext>
            </a:extLst>
          </p:cNvPr>
          <p:cNvSpPr/>
          <p:nvPr userDrawn="1"/>
        </p:nvSpPr>
        <p:spPr>
          <a:xfrm>
            <a:off x="-28575" y="40644783"/>
            <a:ext cx="43948350" cy="546651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38E753-C2A6-1CD9-17F6-CEB9514B14F7}"/>
              </a:ext>
            </a:extLst>
          </p:cNvPr>
          <p:cNvSpPr/>
          <p:nvPr userDrawn="1"/>
        </p:nvSpPr>
        <p:spPr>
          <a:xfrm>
            <a:off x="0" y="1485900"/>
            <a:ext cx="43891200" cy="365760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8252F3F-258C-40EE-5F47-521B4AA6BF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2348924" y="3807469"/>
            <a:ext cx="9157868" cy="26575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BCE8C9D-350F-0E86-E609-44FF0E34A7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142858" y="3289851"/>
            <a:ext cx="7901825" cy="376409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A96ACDD-F7B0-AB6A-B3A1-43AD2E11D35C}"/>
              </a:ext>
            </a:extLst>
          </p:cNvPr>
          <p:cNvCxnSpPr>
            <a:cxnSpLocks/>
          </p:cNvCxnSpPr>
          <p:nvPr userDrawn="1"/>
        </p:nvCxnSpPr>
        <p:spPr>
          <a:xfrm>
            <a:off x="32792739" y="3371850"/>
            <a:ext cx="0" cy="3682092"/>
          </a:xfrm>
          <a:prstGeom prst="line">
            <a:avLst/>
          </a:prstGeom>
          <a:ln w="508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F4A884AB-D421-D61A-E914-44E8E4F63A1A}"/>
              </a:ext>
            </a:extLst>
          </p:cNvPr>
          <p:cNvSpPr/>
          <p:nvPr userDrawn="1"/>
        </p:nvSpPr>
        <p:spPr>
          <a:xfrm>
            <a:off x="-57150" y="40187583"/>
            <a:ext cx="43948350" cy="274320"/>
          </a:xfrm>
          <a:prstGeom prst="rect">
            <a:avLst/>
          </a:prstGeom>
          <a:solidFill>
            <a:srgbClr val="4DA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46013C-75A3-DD78-254C-FEFBAC20419D}"/>
              </a:ext>
            </a:extLst>
          </p:cNvPr>
          <p:cNvSpPr/>
          <p:nvPr userDrawn="1"/>
        </p:nvSpPr>
        <p:spPr>
          <a:xfrm>
            <a:off x="-28575" y="2037588"/>
            <a:ext cx="43948350" cy="274320"/>
          </a:xfrm>
          <a:prstGeom prst="rect">
            <a:avLst/>
          </a:prstGeom>
          <a:solidFill>
            <a:srgbClr val="4DA85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2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103E9A-7B29-4598-A59B-A4E8E1901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38" y="2336800"/>
            <a:ext cx="37855525" cy="8483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C36976-5B3B-4617-AADB-7396CC27C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838" y="11684000"/>
            <a:ext cx="37855525" cy="27847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36060-5E9D-42B5-A4C5-356F4822DC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838" y="40681275"/>
            <a:ext cx="9875837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B8AC-1C85-4983-B1CD-19D07C6D9BF5}" type="datetimeFigureOut">
              <a:rPr lang="en-US" smtClean="0"/>
              <a:t>7/5/23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668B83-92A0-4A2F-A294-AD9BB69763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325" y="40681275"/>
            <a:ext cx="14814550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BC889-D69F-4881-9375-22B5227FA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7525" y="40681275"/>
            <a:ext cx="9875838" cy="2336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926CB-BAB2-4604-BE5F-39E440D338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91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image" Target="../media/image3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microsoft.com/office/2007/relationships/hdphoto" Target="../media/hdphoto1.wdp"/><Relationship Id="rId4" Type="http://schemas.openxmlformats.org/officeDocument/2006/relationships/image" Target="../media/image4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8A51B356-0AB0-9444-8FAF-5D1838F80F79}"/>
              </a:ext>
            </a:extLst>
          </p:cNvPr>
          <p:cNvSpPr txBox="1"/>
          <p:nvPr/>
        </p:nvSpPr>
        <p:spPr>
          <a:xfrm>
            <a:off x="1828800" y="3178345"/>
            <a:ext cx="19613460" cy="3123932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100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Heading: Use Arial Bold 100pt for Main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06BC78-7C36-4C42-A1E3-2DE2759D029E}"/>
              </a:ext>
            </a:extLst>
          </p:cNvPr>
          <p:cNvSpPr txBox="1"/>
          <p:nvPr/>
        </p:nvSpPr>
        <p:spPr>
          <a:xfrm>
            <a:off x="1823834" y="21881285"/>
            <a:ext cx="9421584" cy="11839138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Vestibulum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vestibulum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Proin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massa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maximus,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dignissim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arcu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imperdiet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risus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egestas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mi id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ultrices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aliquam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eros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ultrices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lectus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sit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amet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magna dui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eget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lacus.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Curabitur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eu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nisi.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636732-06DD-6148-8524-528F83EA52AD}"/>
              </a:ext>
            </a:extLst>
          </p:cNvPr>
          <p:cNvSpPr txBox="1"/>
          <p:nvPr/>
        </p:nvSpPr>
        <p:spPr>
          <a:xfrm>
            <a:off x="32458716" y="35187493"/>
            <a:ext cx="9421584" cy="3077766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Information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Lorem ipsum,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adipiscing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elit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179A14F-BD74-329E-DBAA-AD1BC411B34C}"/>
              </a:ext>
            </a:extLst>
          </p:cNvPr>
          <p:cNvGrpSpPr/>
          <p:nvPr/>
        </p:nvGrpSpPr>
        <p:grpSpPr>
          <a:xfrm>
            <a:off x="12052029" y="21881285"/>
            <a:ext cx="9032707" cy="11666462"/>
            <a:chOff x="1823833" y="15749735"/>
            <a:chExt cx="9032707" cy="11666462"/>
          </a:xfrm>
        </p:grpSpPr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0D9223F6-988B-4FC1-9C18-3307AC2776F6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3"/>
            <a:srcRect l="7648" t="-727" r="8745" b="1"/>
            <a:stretch/>
          </p:blipFill>
          <p:spPr>
            <a:xfrm>
              <a:off x="1828800" y="15749735"/>
              <a:ext cx="9027740" cy="10516039"/>
            </a:xfrm>
            <a:prstGeom prst="rect">
              <a:avLst/>
            </a:prstGeom>
          </p:spPr>
        </p:pic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ED74907-F196-477F-A721-52C3CFC605BC}"/>
                </a:ext>
              </a:extLst>
            </p:cNvPr>
            <p:cNvSpPr txBox="1"/>
            <p:nvPr/>
          </p:nvSpPr>
          <p:spPr>
            <a:xfrm>
              <a:off x="1823833" y="26492867"/>
              <a:ext cx="8994260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Caption: Use Arial 30pt italic. Photos, illustrations and charts may be placed anywhere in line with text. </a:t>
              </a:r>
              <a:endParaRPr lang="en-US" sz="3000" i="1" dirty="0">
                <a:solidFill>
                  <a:srgbClr val="0070C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 Box 123">
            <a:extLst>
              <a:ext uri="{FF2B5EF4-FFF2-40B4-BE49-F238E27FC236}">
                <a16:creationId xmlns:a16="http://schemas.microsoft.com/office/drawing/2014/main" id="{0AFCE7A7-0BFB-4D1A-B66D-07F0A7C610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3835" y="6529984"/>
            <a:ext cx="19618425" cy="1349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0"/>
          <a:lstStyle/>
          <a:p>
            <a:r>
              <a:rPr lang="en-US" sz="4000" b="1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Jane Doe, PhD; John Smith, MD; Frederick Jones, MD.</a:t>
            </a:r>
            <a:br>
              <a:rPr lang="en-US" sz="4000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</a:br>
            <a:r>
              <a:rPr lang="en-US" sz="3000" i="1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Group Name and/or University of Affiliation Goes Here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199C6DF-11D7-E7C2-9F3D-CD81AC3A0F50}"/>
              </a:ext>
            </a:extLst>
          </p:cNvPr>
          <p:cNvGrpSpPr/>
          <p:nvPr/>
        </p:nvGrpSpPr>
        <p:grpSpPr>
          <a:xfrm>
            <a:off x="33106391" y="8770643"/>
            <a:ext cx="9067662" cy="5696021"/>
            <a:chOff x="22348924" y="32080719"/>
            <a:chExt cx="9067662" cy="5696021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8B2193FF-6E59-46D9-9112-54239AB62632}"/>
                </a:ext>
              </a:extLst>
            </p:cNvPr>
            <p:cNvPicPr preferRelativeResize="0">
              <a:picLocks/>
            </p:cNvPicPr>
            <p:nvPr/>
          </p:nvPicPr>
          <p:blipFill rotWithShape="1"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Cutout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2348924" y="32080719"/>
              <a:ext cx="9067662" cy="4558483"/>
            </a:xfrm>
            <a:prstGeom prst="rect">
              <a:avLst/>
            </a:prstGeom>
            <a:solidFill>
              <a:srgbClr val="8ABEDC">
                <a:alpha val="24706"/>
              </a:srgbClr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83A86321-0FA0-4E26-9835-CC79C7C042AD}"/>
                </a:ext>
              </a:extLst>
            </p:cNvPr>
            <p:cNvSpPr txBox="1"/>
            <p:nvPr/>
          </p:nvSpPr>
          <p:spPr>
            <a:xfrm>
              <a:off x="22348924" y="36853410"/>
              <a:ext cx="9067662" cy="92333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Caption: Use Arial 30pt italic. Photos, illustrations and charts may be placed anywhere in line with text.</a:t>
              </a:r>
              <a:endParaRPr lang="en-US" sz="3000" i="1" dirty="0">
                <a:solidFill>
                  <a:srgbClr val="0070C1"/>
                </a:solidFill>
                <a:latin typeface="Arial" panose="020B0604020202020204" pitchFamily="34" charset="0"/>
                <a:ea typeface="Century Gothic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3E4D3FE4-169E-4CEE-AC8A-E4750B37325E}"/>
              </a:ext>
            </a:extLst>
          </p:cNvPr>
          <p:cNvSpPr/>
          <p:nvPr/>
        </p:nvSpPr>
        <p:spPr>
          <a:xfrm>
            <a:off x="-11436405" y="27652524"/>
            <a:ext cx="2438400" cy="2402869"/>
          </a:xfrm>
          <a:prstGeom prst="rect">
            <a:avLst/>
          </a:prstGeom>
          <a:solidFill>
            <a:srgbClr val="16417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B2E9B85-AFD1-42DA-9972-C9DF31570FC2}"/>
              </a:ext>
            </a:extLst>
          </p:cNvPr>
          <p:cNvSpPr txBox="1"/>
          <p:nvPr/>
        </p:nvSpPr>
        <p:spPr>
          <a:xfrm>
            <a:off x="-8453686" y="27438940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174174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Blue</a:t>
            </a:r>
          </a:p>
          <a:p>
            <a:r>
              <a:rPr lang="en-US" dirty="0">
                <a:solidFill>
                  <a:srgbClr val="174174"/>
                </a:solidFill>
                <a:latin typeface="Arial" panose="020B0604020202020204" pitchFamily="34" charset="0"/>
              </a:rPr>
              <a:t>#174174</a:t>
            </a:r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0EF0FADC-8603-4F62-83B6-A04506A01478}"/>
              </a:ext>
            </a:extLst>
          </p:cNvPr>
          <p:cNvSpPr txBox="1"/>
          <p:nvPr/>
        </p:nvSpPr>
        <p:spPr>
          <a:xfrm>
            <a:off x="-11884204" y="2152017"/>
            <a:ext cx="115192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Type is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Arial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</a:t>
            </a:r>
            <a:b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</a:br>
            <a:endParaRPr lang="en-US" sz="8800" dirty="0">
              <a:solidFill>
                <a:srgbClr val="0070C1"/>
              </a:solidFill>
              <a:latin typeface="Arial" panose="020B0604020202020204" pitchFamily="34" charset="0"/>
              <a:ea typeface="Source Sans Pro" panose="020B0503030403020204" pitchFamily="34" charset="0"/>
              <a:sym typeface="Wingdings" pitchFamily="2" charset="2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63EC443-BADB-4321-8AED-F05C64EFA791}"/>
              </a:ext>
            </a:extLst>
          </p:cNvPr>
          <p:cNvSpPr txBox="1"/>
          <p:nvPr/>
        </p:nvSpPr>
        <p:spPr>
          <a:xfrm>
            <a:off x="-11884204" y="4907401"/>
            <a:ext cx="1151920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Go to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View&gt;Guides 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to view layout guidelines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A2D6A89-23F3-4CF0-85A9-A25480BDFE2C}"/>
              </a:ext>
            </a:extLst>
          </p:cNvPr>
          <p:cNvSpPr txBox="1"/>
          <p:nvPr/>
        </p:nvSpPr>
        <p:spPr>
          <a:xfrm>
            <a:off x="-14494932" y="8969736"/>
            <a:ext cx="1403153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*Character spacing can be set to “loose” in the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Home Tab 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on the </a:t>
            </a:r>
            <a:r>
              <a:rPr lang="en-US" sz="8800" b="1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Toolbar</a:t>
            </a:r>
            <a:r>
              <a:rPr lang="en-US" sz="8800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 below font name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08791C91-8B13-3DBD-BBB1-AE5E9E9D0B03}"/>
              </a:ext>
            </a:extLst>
          </p:cNvPr>
          <p:cNvGrpSpPr/>
          <p:nvPr/>
        </p:nvGrpSpPr>
        <p:grpSpPr>
          <a:xfrm>
            <a:off x="22724908" y="23352290"/>
            <a:ext cx="19880416" cy="10190921"/>
            <a:chOff x="22233418" y="8336366"/>
            <a:chExt cx="20174185" cy="11540981"/>
          </a:xfrm>
        </p:grpSpPr>
        <p:graphicFrame>
          <p:nvGraphicFramePr>
            <p:cNvPr id="62" name="Chart 61">
              <a:extLst>
                <a:ext uri="{FF2B5EF4-FFF2-40B4-BE49-F238E27FC236}">
                  <a16:creationId xmlns:a16="http://schemas.microsoft.com/office/drawing/2014/main" id="{5BF2FD1C-0087-47B8-911B-43DECFF9BC3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70837879"/>
                </p:ext>
              </p:extLst>
            </p:nvPr>
          </p:nvGraphicFramePr>
          <p:xfrm>
            <a:off x="22233418" y="8336366"/>
            <a:ext cx="20174185" cy="1105109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D8958D6-9FF7-48FF-B377-2371A7FEF0D0}"/>
                </a:ext>
              </a:extLst>
            </p:cNvPr>
            <p:cNvSpPr txBox="1"/>
            <p:nvPr/>
          </p:nvSpPr>
          <p:spPr>
            <a:xfrm>
              <a:off x="22365639" y="19323349"/>
              <a:ext cx="19564171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000" i="1" dirty="0">
                  <a:solidFill>
                    <a:srgbClr val="0070C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 1: Use Arial 30pt italic. </a:t>
              </a:r>
            </a:p>
          </p:txBody>
        </p: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FBF9C34A-8030-4384-807A-E5A54E88A716}"/>
              </a:ext>
            </a:extLst>
          </p:cNvPr>
          <p:cNvSpPr txBox="1"/>
          <p:nvPr/>
        </p:nvSpPr>
        <p:spPr>
          <a:xfrm>
            <a:off x="-16288872" y="40521407"/>
            <a:ext cx="15923871" cy="3296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Additional Logos can be placed in line with the DOE logo </a:t>
            </a:r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  <a:t></a:t>
            </a:r>
            <a:b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  <a:sym typeface="Wingdings" pitchFamily="2" charset="2"/>
              </a:rPr>
            </a:br>
            <a:endParaRPr lang="en-US" sz="3599" dirty="0">
              <a:solidFill>
                <a:srgbClr val="0070C1"/>
              </a:solidFill>
              <a:latin typeface="Arial" panose="020B0604020202020204" pitchFamily="34" charset="0"/>
              <a:ea typeface="Source Sans Pro" panose="020B0503030403020204" pitchFamily="34" charset="0"/>
              <a:sym typeface="Wingdings" pitchFamily="2" charset="2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EFE2B33-911B-4E84-B7AE-FB33E9ED54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12100375" y="14760432"/>
            <a:ext cx="11636977" cy="5005613"/>
          </a:xfrm>
          <a:prstGeom prst="rect">
            <a:avLst/>
          </a:prstGeom>
        </p:spPr>
      </p:pic>
      <p:sp>
        <p:nvSpPr>
          <p:cNvPr id="66" name="Rectangle 65">
            <a:extLst>
              <a:ext uri="{FF2B5EF4-FFF2-40B4-BE49-F238E27FC236}">
                <a16:creationId xmlns:a16="http://schemas.microsoft.com/office/drawing/2014/main" id="{8D19C65C-C069-4D2C-ADE0-7A806EE990DD}"/>
              </a:ext>
            </a:extLst>
          </p:cNvPr>
          <p:cNvSpPr/>
          <p:nvPr/>
        </p:nvSpPr>
        <p:spPr>
          <a:xfrm>
            <a:off x="-11385784" y="31657876"/>
            <a:ext cx="2438400" cy="2402869"/>
          </a:xfrm>
          <a:prstGeom prst="rect">
            <a:avLst/>
          </a:prstGeom>
          <a:solidFill>
            <a:srgbClr val="4EA85F"/>
          </a:solidFill>
          <a:ln>
            <a:solidFill>
              <a:srgbClr val="4EA85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94EFEC4-98A9-47D1-A929-D3D46D4A4E00}"/>
              </a:ext>
            </a:extLst>
          </p:cNvPr>
          <p:cNvSpPr txBox="1"/>
          <p:nvPr/>
        </p:nvSpPr>
        <p:spPr>
          <a:xfrm>
            <a:off x="-8403065" y="31444292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4EA85F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Light Green</a:t>
            </a:r>
            <a:endParaRPr lang="en-US" dirty="0">
              <a:solidFill>
                <a:srgbClr val="4EA85F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4EA85F"/>
                </a:solidFill>
                <a:latin typeface="Arial" panose="020B0604020202020204" pitchFamily="34" charset="0"/>
              </a:rPr>
              <a:t>#4EA85F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ABBEB6-17F1-4890-8B1C-A08CFDC06710}"/>
              </a:ext>
            </a:extLst>
          </p:cNvPr>
          <p:cNvSpPr/>
          <p:nvPr/>
        </p:nvSpPr>
        <p:spPr>
          <a:xfrm>
            <a:off x="-11285163" y="35631061"/>
            <a:ext cx="2438400" cy="2402869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A2C7B9A-B991-4847-A332-38E47B2A6B82}"/>
              </a:ext>
            </a:extLst>
          </p:cNvPr>
          <p:cNvSpPr txBox="1"/>
          <p:nvPr/>
        </p:nvSpPr>
        <p:spPr>
          <a:xfrm>
            <a:off x="-8302444" y="35417477"/>
            <a:ext cx="7658099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Gray</a:t>
            </a:r>
            <a:endParaRPr lang="en-US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</a:rPr>
              <a:t>#A6A6A6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9513114-802B-747A-E9FE-820BDA32A5C9}"/>
              </a:ext>
            </a:extLst>
          </p:cNvPr>
          <p:cNvSpPr/>
          <p:nvPr/>
        </p:nvSpPr>
        <p:spPr>
          <a:xfrm>
            <a:off x="-11436405" y="23882236"/>
            <a:ext cx="2438400" cy="2402869"/>
          </a:xfrm>
          <a:prstGeom prst="rect">
            <a:avLst/>
          </a:prstGeom>
          <a:solidFill>
            <a:srgbClr val="0070C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A6902CE-556D-DE88-C148-3C6A82E8D57F}"/>
              </a:ext>
            </a:extLst>
          </p:cNvPr>
          <p:cNvSpPr txBox="1"/>
          <p:nvPr/>
        </p:nvSpPr>
        <p:spPr>
          <a:xfrm>
            <a:off x="-8488793" y="23666615"/>
            <a:ext cx="7607478" cy="274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  <a:ea typeface="Source Sans Pro" panose="020B0503030403020204" pitchFamily="34" charset="0"/>
              </a:rPr>
              <a:t>Primary Blue</a:t>
            </a:r>
            <a:endParaRPr lang="en-US" dirty="0">
              <a:solidFill>
                <a:srgbClr val="0070C1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70C1"/>
                </a:solidFill>
                <a:latin typeface="Arial" panose="020B0604020202020204" pitchFamily="34" charset="0"/>
              </a:rPr>
              <a:t>#0070C1</a:t>
            </a: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D42B010-4AC0-7984-8942-26C9FFEF45FB}"/>
              </a:ext>
            </a:extLst>
          </p:cNvPr>
          <p:cNvCxnSpPr>
            <a:cxnSpLocks/>
          </p:cNvCxnSpPr>
          <p:nvPr/>
        </p:nvCxnSpPr>
        <p:spPr>
          <a:xfrm>
            <a:off x="21945600" y="8842734"/>
            <a:ext cx="0" cy="24684062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985FBB5-6F9A-F357-3CE3-39C696DCE50D}"/>
              </a:ext>
            </a:extLst>
          </p:cNvPr>
          <p:cNvCxnSpPr/>
          <p:nvPr/>
        </p:nvCxnSpPr>
        <p:spPr>
          <a:xfrm>
            <a:off x="1823833" y="21167611"/>
            <a:ext cx="40193063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C77C96EE-0B7F-1CEF-B2C0-F9DE2A61CEAB}"/>
              </a:ext>
            </a:extLst>
          </p:cNvPr>
          <p:cNvSpPr txBox="1"/>
          <p:nvPr/>
        </p:nvSpPr>
        <p:spPr>
          <a:xfrm>
            <a:off x="1870620" y="35187493"/>
            <a:ext cx="20074973" cy="3980577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Acknowledgments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italic for body text. 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vestibulum. Cras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felis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vel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massa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semper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ut.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Duis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i="1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endParaRPr lang="en-US" sz="3600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259E6D7B-5D6D-F27F-4BE8-DAB576555E9A}"/>
              </a:ext>
            </a:extLst>
          </p:cNvPr>
          <p:cNvSpPr txBox="1"/>
          <p:nvPr/>
        </p:nvSpPr>
        <p:spPr>
          <a:xfrm>
            <a:off x="22878196" y="21881285"/>
            <a:ext cx="9421584" cy="153375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49AB3BA-ADE9-47E4-2DE6-2440DFBACCB7}"/>
              </a:ext>
            </a:extLst>
          </p:cNvPr>
          <p:cNvSpPr txBox="1"/>
          <p:nvPr/>
        </p:nvSpPr>
        <p:spPr>
          <a:xfrm>
            <a:off x="22878196" y="8711986"/>
            <a:ext cx="9421584" cy="12300803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FC7D0B90-CD78-FC62-EC82-3769444CDF47}"/>
              </a:ext>
            </a:extLst>
          </p:cNvPr>
          <p:cNvSpPr txBox="1"/>
          <p:nvPr/>
        </p:nvSpPr>
        <p:spPr>
          <a:xfrm>
            <a:off x="33104508" y="14882559"/>
            <a:ext cx="9421584" cy="5586145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Duis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sed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Donec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8B0AC94B-14EB-0C17-9875-2C91EE8EC605}"/>
              </a:ext>
            </a:extLst>
          </p:cNvPr>
          <p:cNvSpPr txBox="1"/>
          <p:nvPr/>
        </p:nvSpPr>
        <p:spPr>
          <a:xfrm>
            <a:off x="1870619" y="8703707"/>
            <a:ext cx="19175669" cy="4083169"/>
          </a:xfrm>
          <a:prstGeom prst="rect">
            <a:avLst/>
          </a:prstGeom>
          <a:noFill/>
        </p:spPr>
        <p:txBody>
          <a:bodyPr wrap="square" lIns="0" rIns="0" bIns="0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US" sz="5400" b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Subhead: Arial Bold 54pt</a:t>
            </a:r>
          </a:p>
          <a:p>
            <a:pPr>
              <a:spcAft>
                <a:spcPts val="800"/>
              </a:spcAft>
            </a:pPr>
            <a:r>
              <a:rPr lang="en-US" sz="3600" spc="300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CAPS LOOSE SPACING*</a:t>
            </a:r>
          </a:p>
          <a:p>
            <a:pPr>
              <a:spcAft>
                <a:spcPts val="1800"/>
              </a:spcAft>
            </a:pPr>
            <a:r>
              <a:rPr lang="en-US" sz="360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Use Arial 36pt for body text. </a:t>
            </a:r>
          </a:p>
          <a:p>
            <a:pPr>
              <a:spcAft>
                <a:spcPts val="1800"/>
              </a:spcAft>
            </a:pP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Morbi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quis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ullamcorper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consectetur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ante.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Duis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placerat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purus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sed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efficitur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viverra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Phasellus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congue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nulla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Donec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at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faucibus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interdum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pharetra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neque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Vestibulum vel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nisl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vestibulum, gravida mi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facilisis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feugiat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nunc</a:t>
            </a:r>
            <a:r>
              <a:rPr lang="en-US" sz="36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Arial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95" name="Chart 94">
            <a:extLst>
              <a:ext uri="{FF2B5EF4-FFF2-40B4-BE49-F238E27FC236}">
                <a16:creationId xmlns:a16="http://schemas.microsoft.com/office/drawing/2014/main" id="{DD3B0638-1453-2E1A-AE78-3552F75650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8389353"/>
              </p:ext>
            </p:extLst>
          </p:nvPr>
        </p:nvGraphicFramePr>
        <p:xfrm>
          <a:off x="1831870" y="13298920"/>
          <a:ext cx="19175670" cy="6310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96" name="TextBox 95">
            <a:extLst>
              <a:ext uri="{FF2B5EF4-FFF2-40B4-BE49-F238E27FC236}">
                <a16:creationId xmlns:a16="http://schemas.microsoft.com/office/drawing/2014/main" id="{56DF4865-28D4-EA26-90DC-A9FF3ACD949A}"/>
              </a:ext>
            </a:extLst>
          </p:cNvPr>
          <p:cNvSpPr txBox="1"/>
          <p:nvPr/>
        </p:nvSpPr>
        <p:spPr>
          <a:xfrm>
            <a:off x="1871617" y="19897084"/>
            <a:ext cx="1938013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>
                <a:solidFill>
                  <a:srgbClr val="0070C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Fig 1: Use Arial 30pt italic. </a:t>
            </a:r>
          </a:p>
        </p:txBody>
      </p: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12286DE-1A0F-2C08-AE6A-67717804CF73}"/>
              </a:ext>
            </a:extLst>
          </p:cNvPr>
          <p:cNvCxnSpPr/>
          <p:nvPr/>
        </p:nvCxnSpPr>
        <p:spPr>
          <a:xfrm>
            <a:off x="1687237" y="34464511"/>
            <a:ext cx="40193063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0AD5BB8-F59B-B748-1518-2CCFE2B51DF7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574584" y="41641047"/>
            <a:ext cx="6442312" cy="1308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13405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1429</TotalTime>
  <Words>685</Words>
  <Application>Microsoft Macintosh PowerPoint</Application>
  <PresentationFormat>Custom</PresentationFormat>
  <Paragraphs>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London, Jeffrey</dc:creator>
  <cp:lastModifiedBy>London, Jeffrey</cp:lastModifiedBy>
  <cp:revision>22</cp:revision>
  <dcterms:created xsi:type="dcterms:W3CDTF">2018-05-31T00:48:42Z</dcterms:created>
  <dcterms:modified xsi:type="dcterms:W3CDTF">2023-07-05T20:50:05Z</dcterms:modified>
</cp:coreProperties>
</file>